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0" autoAdjust="0"/>
    <p:restoredTop sz="94660"/>
  </p:normalViewPr>
  <p:slideViewPr>
    <p:cSldViewPr snapToGrid="0">
      <p:cViewPr varScale="1">
        <p:scale>
          <a:sx n="65" d="100"/>
          <a:sy n="65" d="100"/>
        </p:scale>
        <p:origin x="2720"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6BE5996-83D2-4E04-BE7E-511A6AB1734B}" type="datetimeFigureOut">
              <a:rPr lang="en-US" smtClean="0"/>
              <a:t>9/22/19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226203-3C77-4179-9B27-D1916AA1F55A}" type="slidenum">
              <a:rPr lang="en-US" smtClean="0"/>
              <a:t>‹#›</a:t>
            </a:fld>
            <a:endParaRPr lang="en-US"/>
          </a:p>
        </p:txBody>
      </p:sp>
    </p:spTree>
    <p:extLst>
      <p:ext uri="{BB962C8B-B14F-4D97-AF65-F5344CB8AC3E}">
        <p14:creationId xmlns:p14="http://schemas.microsoft.com/office/powerpoint/2010/main" val="1157155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BE5996-83D2-4E04-BE7E-511A6AB1734B}" type="datetimeFigureOut">
              <a:rPr lang="en-US" smtClean="0"/>
              <a:t>9/22/19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226203-3C77-4179-9B27-D1916AA1F55A}" type="slidenum">
              <a:rPr lang="en-US" smtClean="0"/>
              <a:t>‹#›</a:t>
            </a:fld>
            <a:endParaRPr lang="en-US"/>
          </a:p>
        </p:txBody>
      </p:sp>
    </p:spTree>
    <p:extLst>
      <p:ext uri="{BB962C8B-B14F-4D97-AF65-F5344CB8AC3E}">
        <p14:creationId xmlns:p14="http://schemas.microsoft.com/office/powerpoint/2010/main" val="1579664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BE5996-83D2-4E04-BE7E-511A6AB1734B}" type="datetimeFigureOut">
              <a:rPr lang="en-US" smtClean="0"/>
              <a:t>9/22/19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226203-3C77-4179-9B27-D1916AA1F55A}" type="slidenum">
              <a:rPr lang="en-US" smtClean="0"/>
              <a:t>‹#›</a:t>
            </a:fld>
            <a:endParaRPr lang="en-US"/>
          </a:p>
        </p:txBody>
      </p:sp>
    </p:spTree>
    <p:extLst>
      <p:ext uri="{BB962C8B-B14F-4D97-AF65-F5344CB8AC3E}">
        <p14:creationId xmlns:p14="http://schemas.microsoft.com/office/powerpoint/2010/main" val="762202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BE5996-83D2-4E04-BE7E-511A6AB1734B}" type="datetimeFigureOut">
              <a:rPr lang="en-US" smtClean="0"/>
              <a:t>9/22/19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226203-3C77-4179-9B27-D1916AA1F55A}" type="slidenum">
              <a:rPr lang="en-US" smtClean="0"/>
              <a:t>‹#›</a:t>
            </a:fld>
            <a:endParaRPr lang="en-US"/>
          </a:p>
        </p:txBody>
      </p:sp>
    </p:spTree>
    <p:extLst>
      <p:ext uri="{BB962C8B-B14F-4D97-AF65-F5344CB8AC3E}">
        <p14:creationId xmlns:p14="http://schemas.microsoft.com/office/powerpoint/2010/main" val="355148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6BE5996-83D2-4E04-BE7E-511A6AB1734B}" type="datetimeFigureOut">
              <a:rPr lang="en-US" smtClean="0"/>
              <a:t>9/22/19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226203-3C77-4179-9B27-D1916AA1F55A}" type="slidenum">
              <a:rPr lang="en-US" smtClean="0"/>
              <a:t>‹#›</a:t>
            </a:fld>
            <a:endParaRPr lang="en-US"/>
          </a:p>
        </p:txBody>
      </p:sp>
    </p:spTree>
    <p:extLst>
      <p:ext uri="{BB962C8B-B14F-4D97-AF65-F5344CB8AC3E}">
        <p14:creationId xmlns:p14="http://schemas.microsoft.com/office/powerpoint/2010/main" val="3651162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6BE5996-83D2-4E04-BE7E-511A6AB1734B}" type="datetimeFigureOut">
              <a:rPr lang="en-US" smtClean="0"/>
              <a:t>9/22/19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226203-3C77-4179-9B27-D1916AA1F55A}" type="slidenum">
              <a:rPr lang="en-US" smtClean="0"/>
              <a:t>‹#›</a:t>
            </a:fld>
            <a:endParaRPr lang="en-US"/>
          </a:p>
        </p:txBody>
      </p:sp>
    </p:spTree>
    <p:extLst>
      <p:ext uri="{BB962C8B-B14F-4D97-AF65-F5344CB8AC3E}">
        <p14:creationId xmlns:p14="http://schemas.microsoft.com/office/powerpoint/2010/main" val="574500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6BE5996-83D2-4E04-BE7E-511A6AB1734B}" type="datetimeFigureOut">
              <a:rPr lang="en-US" smtClean="0"/>
              <a:t>9/22/19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226203-3C77-4179-9B27-D1916AA1F55A}" type="slidenum">
              <a:rPr lang="en-US" smtClean="0"/>
              <a:t>‹#›</a:t>
            </a:fld>
            <a:endParaRPr lang="en-US"/>
          </a:p>
        </p:txBody>
      </p:sp>
    </p:spTree>
    <p:extLst>
      <p:ext uri="{BB962C8B-B14F-4D97-AF65-F5344CB8AC3E}">
        <p14:creationId xmlns:p14="http://schemas.microsoft.com/office/powerpoint/2010/main" val="400303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6BE5996-83D2-4E04-BE7E-511A6AB1734B}" type="datetimeFigureOut">
              <a:rPr lang="en-US" smtClean="0"/>
              <a:t>9/22/19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226203-3C77-4179-9B27-D1916AA1F55A}" type="slidenum">
              <a:rPr lang="en-US" smtClean="0"/>
              <a:t>‹#›</a:t>
            </a:fld>
            <a:endParaRPr lang="en-US"/>
          </a:p>
        </p:txBody>
      </p:sp>
    </p:spTree>
    <p:extLst>
      <p:ext uri="{BB962C8B-B14F-4D97-AF65-F5344CB8AC3E}">
        <p14:creationId xmlns:p14="http://schemas.microsoft.com/office/powerpoint/2010/main" val="841355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BE5996-83D2-4E04-BE7E-511A6AB1734B}" type="datetimeFigureOut">
              <a:rPr lang="en-US" smtClean="0"/>
              <a:t>9/22/19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226203-3C77-4179-9B27-D1916AA1F55A}" type="slidenum">
              <a:rPr lang="en-US" smtClean="0"/>
              <a:t>‹#›</a:t>
            </a:fld>
            <a:endParaRPr lang="en-US"/>
          </a:p>
        </p:txBody>
      </p:sp>
    </p:spTree>
    <p:extLst>
      <p:ext uri="{BB962C8B-B14F-4D97-AF65-F5344CB8AC3E}">
        <p14:creationId xmlns:p14="http://schemas.microsoft.com/office/powerpoint/2010/main" val="1575285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36BE5996-83D2-4E04-BE7E-511A6AB1734B}" type="datetimeFigureOut">
              <a:rPr lang="en-US" smtClean="0"/>
              <a:t>9/22/19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226203-3C77-4179-9B27-D1916AA1F55A}" type="slidenum">
              <a:rPr lang="en-US" smtClean="0"/>
              <a:t>‹#›</a:t>
            </a:fld>
            <a:endParaRPr lang="en-US"/>
          </a:p>
        </p:txBody>
      </p:sp>
    </p:spTree>
    <p:extLst>
      <p:ext uri="{BB962C8B-B14F-4D97-AF65-F5344CB8AC3E}">
        <p14:creationId xmlns:p14="http://schemas.microsoft.com/office/powerpoint/2010/main" val="218586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36BE5996-83D2-4E04-BE7E-511A6AB1734B}" type="datetimeFigureOut">
              <a:rPr lang="en-US" smtClean="0"/>
              <a:t>9/22/19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226203-3C77-4179-9B27-D1916AA1F55A}" type="slidenum">
              <a:rPr lang="en-US" smtClean="0"/>
              <a:t>‹#›</a:t>
            </a:fld>
            <a:endParaRPr lang="en-US"/>
          </a:p>
        </p:txBody>
      </p:sp>
    </p:spTree>
    <p:extLst>
      <p:ext uri="{BB962C8B-B14F-4D97-AF65-F5344CB8AC3E}">
        <p14:creationId xmlns:p14="http://schemas.microsoft.com/office/powerpoint/2010/main" val="630853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36BE5996-83D2-4E04-BE7E-511A6AB1734B}" type="datetimeFigureOut">
              <a:rPr lang="en-US" smtClean="0"/>
              <a:t>9/22/19</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4F226203-3C77-4179-9B27-D1916AA1F55A}" type="slidenum">
              <a:rPr lang="en-US" smtClean="0"/>
              <a:t>‹#›</a:t>
            </a:fld>
            <a:endParaRPr lang="en-US"/>
          </a:p>
        </p:txBody>
      </p:sp>
    </p:spTree>
    <p:extLst>
      <p:ext uri="{BB962C8B-B14F-4D97-AF65-F5344CB8AC3E}">
        <p14:creationId xmlns:p14="http://schemas.microsoft.com/office/powerpoint/2010/main" val="30489701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D7D8BA1-0C87-4F08-B083-F5E50EC445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1950" y="102072"/>
            <a:ext cx="8096250" cy="9918227"/>
          </a:xfrm>
          <a:prstGeom prst="rect">
            <a:avLst/>
          </a:prstGeom>
        </p:spPr>
      </p:pic>
      <p:sp>
        <p:nvSpPr>
          <p:cNvPr id="28" name="TextBox 27">
            <a:extLst>
              <a:ext uri="{FF2B5EF4-FFF2-40B4-BE49-F238E27FC236}">
                <a16:creationId xmlns:a16="http://schemas.microsoft.com/office/drawing/2014/main" id="{A8FC4EBF-A4D3-4153-871C-97817AAC06CF}"/>
              </a:ext>
            </a:extLst>
          </p:cNvPr>
          <p:cNvSpPr txBox="1"/>
          <p:nvPr/>
        </p:nvSpPr>
        <p:spPr>
          <a:xfrm>
            <a:off x="200025" y="2036144"/>
            <a:ext cx="7219950" cy="461665"/>
          </a:xfrm>
          <a:prstGeom prst="rect">
            <a:avLst/>
          </a:prstGeom>
          <a:noFill/>
        </p:spPr>
        <p:txBody>
          <a:bodyPr wrap="square" rtlCol="0">
            <a:spAutoFit/>
          </a:bodyPr>
          <a:lstStyle/>
          <a:p>
            <a:pPr algn="ctr"/>
            <a:r>
              <a:rPr lang="en-US" sz="2400" b="1" dirty="0">
                <a:latin typeface="Century Gothic" panose="020B0502020202020204" pitchFamily="34" charset="0"/>
              </a:rPr>
              <a:t>           JOHNNY APPLESEED DAY!!</a:t>
            </a:r>
          </a:p>
        </p:txBody>
      </p:sp>
      <p:sp>
        <p:nvSpPr>
          <p:cNvPr id="29" name="TextBox 28">
            <a:extLst>
              <a:ext uri="{FF2B5EF4-FFF2-40B4-BE49-F238E27FC236}">
                <a16:creationId xmlns:a16="http://schemas.microsoft.com/office/drawing/2014/main" id="{C68AF988-CF16-41A5-B6D3-4495EC674F4D}"/>
              </a:ext>
            </a:extLst>
          </p:cNvPr>
          <p:cNvSpPr txBox="1"/>
          <p:nvPr/>
        </p:nvSpPr>
        <p:spPr>
          <a:xfrm>
            <a:off x="1590261" y="2459966"/>
            <a:ext cx="5829714" cy="1477328"/>
          </a:xfrm>
          <a:prstGeom prst="rect">
            <a:avLst/>
          </a:prstGeom>
          <a:noFill/>
        </p:spPr>
        <p:txBody>
          <a:bodyPr wrap="square" rtlCol="0">
            <a:spAutoFit/>
          </a:bodyPr>
          <a:lstStyle/>
          <a:p>
            <a:pPr algn="ctr"/>
            <a:r>
              <a:rPr lang="en-US" dirty="0">
                <a:latin typeface="Century Gothic" panose="020B0502020202020204" pitchFamily="34" charset="0"/>
              </a:rPr>
              <a:t>Friday, September 27 is Johnny Appleseed Day.  We will be doing an entire day filled with apple activities.  We will investigate apples, try applesauce, learn about Johnny Appleseed, and  read apple stories.</a:t>
            </a:r>
          </a:p>
        </p:txBody>
      </p:sp>
      <p:sp>
        <p:nvSpPr>
          <p:cNvPr id="30" name="TextBox 29">
            <a:extLst>
              <a:ext uri="{FF2B5EF4-FFF2-40B4-BE49-F238E27FC236}">
                <a16:creationId xmlns:a16="http://schemas.microsoft.com/office/drawing/2014/main" id="{4D942F25-A47C-4163-BDB9-B5CBC877AC60}"/>
              </a:ext>
            </a:extLst>
          </p:cNvPr>
          <p:cNvSpPr txBox="1"/>
          <p:nvPr/>
        </p:nvSpPr>
        <p:spPr>
          <a:xfrm>
            <a:off x="300037" y="4321646"/>
            <a:ext cx="3686175" cy="461665"/>
          </a:xfrm>
          <a:prstGeom prst="rect">
            <a:avLst/>
          </a:prstGeom>
          <a:noFill/>
        </p:spPr>
        <p:txBody>
          <a:bodyPr wrap="square" rtlCol="0">
            <a:spAutoFit/>
          </a:bodyPr>
          <a:lstStyle/>
          <a:p>
            <a:pPr algn="ctr"/>
            <a:r>
              <a:rPr lang="en-US" sz="2400" b="1" dirty="0">
                <a:latin typeface="Century Gothic" panose="020B0502020202020204" pitchFamily="34" charset="0"/>
              </a:rPr>
              <a:t>READING</a:t>
            </a:r>
          </a:p>
        </p:txBody>
      </p:sp>
      <p:sp>
        <p:nvSpPr>
          <p:cNvPr id="31" name="TextBox 30">
            <a:extLst>
              <a:ext uri="{FF2B5EF4-FFF2-40B4-BE49-F238E27FC236}">
                <a16:creationId xmlns:a16="http://schemas.microsoft.com/office/drawing/2014/main" id="{DD2737E1-58F7-4CB8-AAEE-889A7EC6A3C9}"/>
              </a:ext>
            </a:extLst>
          </p:cNvPr>
          <p:cNvSpPr txBox="1"/>
          <p:nvPr/>
        </p:nvSpPr>
        <p:spPr>
          <a:xfrm>
            <a:off x="1000126" y="4738791"/>
            <a:ext cx="2686049" cy="2462213"/>
          </a:xfrm>
          <a:prstGeom prst="rect">
            <a:avLst/>
          </a:prstGeom>
          <a:noFill/>
        </p:spPr>
        <p:txBody>
          <a:bodyPr wrap="square" rtlCol="0">
            <a:spAutoFit/>
          </a:bodyPr>
          <a:lstStyle/>
          <a:p>
            <a:pPr algn="ctr"/>
            <a:r>
              <a:rPr lang="en-US" sz="1400" dirty="0">
                <a:latin typeface="Century Gothic" panose="020B0502020202020204" pitchFamily="34" charset="0"/>
              </a:rPr>
              <a:t>Our class will continue to work on letters and sounds.  By the end of this week, your child will have learned the letters Aa, Bb, Cc, Dd, </a:t>
            </a:r>
            <a:r>
              <a:rPr lang="en-US" sz="1400" dirty="0" err="1">
                <a:latin typeface="Century Gothic" panose="020B0502020202020204" pitchFamily="34" charset="0"/>
              </a:rPr>
              <a:t>Ee</a:t>
            </a:r>
            <a:r>
              <a:rPr lang="en-US" sz="1400" dirty="0">
                <a:latin typeface="Century Gothic" panose="020B0502020202020204" pitchFamily="34" charset="0"/>
              </a:rPr>
              <a:t>, Ff, Gg, </a:t>
            </a:r>
            <a:r>
              <a:rPr lang="en-US" sz="1400" dirty="0" err="1">
                <a:latin typeface="Century Gothic" panose="020B0502020202020204" pitchFamily="34" charset="0"/>
              </a:rPr>
              <a:t>Hh</a:t>
            </a:r>
            <a:r>
              <a:rPr lang="en-US" sz="1400" dirty="0">
                <a:latin typeface="Century Gothic" panose="020B0502020202020204" pitchFamily="34" charset="0"/>
              </a:rPr>
              <a:t>, Ii, </a:t>
            </a:r>
            <a:r>
              <a:rPr lang="en-US" sz="1400" dirty="0" err="1">
                <a:latin typeface="Century Gothic" panose="020B0502020202020204" pitchFamily="34" charset="0"/>
              </a:rPr>
              <a:t>Jj</a:t>
            </a:r>
            <a:r>
              <a:rPr lang="en-US" sz="1400" dirty="0">
                <a:latin typeface="Century Gothic" panose="020B0502020202020204" pitchFamily="34" charset="0"/>
              </a:rPr>
              <a:t>, Kk, </a:t>
            </a:r>
            <a:r>
              <a:rPr lang="en-US" sz="1400" dirty="0" err="1">
                <a:latin typeface="Century Gothic" panose="020B0502020202020204" pitchFamily="34" charset="0"/>
              </a:rPr>
              <a:t>Ll</a:t>
            </a:r>
            <a:r>
              <a:rPr lang="en-US" sz="1400" dirty="0">
                <a:latin typeface="Century Gothic" panose="020B0502020202020204" pitchFamily="34" charset="0"/>
              </a:rPr>
              <a:t>, Mm, </a:t>
            </a:r>
            <a:r>
              <a:rPr lang="en-US" sz="1400" dirty="0" err="1">
                <a:latin typeface="Century Gothic" panose="020B0502020202020204" pitchFamily="34" charset="0"/>
              </a:rPr>
              <a:t>Nn</a:t>
            </a:r>
            <a:r>
              <a:rPr lang="en-US" sz="1400" dirty="0">
                <a:latin typeface="Century Gothic" panose="020B0502020202020204" pitchFamily="34" charset="0"/>
              </a:rPr>
              <a:t>, </a:t>
            </a:r>
            <a:r>
              <a:rPr lang="en-US" sz="1400" dirty="0" err="1">
                <a:latin typeface="Century Gothic" panose="020B0502020202020204" pitchFamily="34" charset="0"/>
              </a:rPr>
              <a:t>Oo</a:t>
            </a:r>
            <a:r>
              <a:rPr lang="en-US" sz="1400" dirty="0">
                <a:latin typeface="Century Gothic" panose="020B0502020202020204" pitchFamily="34" charset="0"/>
              </a:rPr>
              <a:t>, Pp.  We will be reviewing the high-frequency word:  I and learning:  can  They will also learn proper book handling.</a:t>
            </a:r>
          </a:p>
        </p:txBody>
      </p:sp>
      <p:sp>
        <p:nvSpPr>
          <p:cNvPr id="32" name="TextBox 31">
            <a:extLst>
              <a:ext uri="{FF2B5EF4-FFF2-40B4-BE49-F238E27FC236}">
                <a16:creationId xmlns:a16="http://schemas.microsoft.com/office/drawing/2014/main" id="{6C4056EB-2F84-419A-9915-3B9C0010FFB5}"/>
              </a:ext>
            </a:extLst>
          </p:cNvPr>
          <p:cNvSpPr txBox="1"/>
          <p:nvPr/>
        </p:nvSpPr>
        <p:spPr>
          <a:xfrm>
            <a:off x="4226199" y="4277126"/>
            <a:ext cx="3686175" cy="461665"/>
          </a:xfrm>
          <a:prstGeom prst="rect">
            <a:avLst/>
          </a:prstGeom>
          <a:noFill/>
        </p:spPr>
        <p:txBody>
          <a:bodyPr wrap="square" rtlCol="0">
            <a:spAutoFit/>
          </a:bodyPr>
          <a:lstStyle/>
          <a:p>
            <a:r>
              <a:rPr lang="en-US" sz="2400" b="1" dirty="0">
                <a:latin typeface="Century Gothic" panose="020B0502020202020204" pitchFamily="34" charset="0"/>
              </a:rPr>
              <a:t>           MATH </a:t>
            </a:r>
          </a:p>
        </p:txBody>
      </p:sp>
      <p:sp>
        <p:nvSpPr>
          <p:cNvPr id="33" name="TextBox 32">
            <a:extLst>
              <a:ext uri="{FF2B5EF4-FFF2-40B4-BE49-F238E27FC236}">
                <a16:creationId xmlns:a16="http://schemas.microsoft.com/office/drawing/2014/main" id="{752F0567-D6E4-491F-A7FB-E15DFE1ACABE}"/>
              </a:ext>
            </a:extLst>
          </p:cNvPr>
          <p:cNvSpPr txBox="1"/>
          <p:nvPr/>
        </p:nvSpPr>
        <p:spPr>
          <a:xfrm>
            <a:off x="4253843" y="4719269"/>
            <a:ext cx="2518431" cy="2554545"/>
          </a:xfrm>
          <a:prstGeom prst="rect">
            <a:avLst/>
          </a:prstGeom>
          <a:noFill/>
        </p:spPr>
        <p:txBody>
          <a:bodyPr wrap="square" rtlCol="0">
            <a:spAutoFit/>
          </a:bodyPr>
          <a:lstStyle/>
          <a:p>
            <a:pPr algn="ctr"/>
            <a:r>
              <a:rPr lang="en-US" sz="1600" dirty="0">
                <a:latin typeface="Century Gothic" panose="020B0502020202020204" pitchFamily="34" charset="0"/>
              </a:rPr>
              <a:t>This week, our class will be learning the numbers 0, 1, 2, 3, &amp; 4.  Your child will learn the many ways to represent those numbers.  You will see homework coming home working on these numbers as well.</a:t>
            </a:r>
          </a:p>
        </p:txBody>
      </p:sp>
      <p:sp>
        <p:nvSpPr>
          <p:cNvPr id="34" name="TextBox 33">
            <a:extLst>
              <a:ext uri="{FF2B5EF4-FFF2-40B4-BE49-F238E27FC236}">
                <a16:creationId xmlns:a16="http://schemas.microsoft.com/office/drawing/2014/main" id="{39B3678D-340B-4292-B73C-8BDE186F39C1}"/>
              </a:ext>
            </a:extLst>
          </p:cNvPr>
          <p:cNvSpPr txBox="1"/>
          <p:nvPr/>
        </p:nvSpPr>
        <p:spPr>
          <a:xfrm>
            <a:off x="300037" y="7675164"/>
            <a:ext cx="7219950" cy="461665"/>
          </a:xfrm>
          <a:prstGeom prst="rect">
            <a:avLst/>
          </a:prstGeom>
          <a:noFill/>
        </p:spPr>
        <p:txBody>
          <a:bodyPr wrap="square" rtlCol="0">
            <a:spAutoFit/>
          </a:bodyPr>
          <a:lstStyle/>
          <a:p>
            <a:r>
              <a:rPr lang="en-US" sz="2400" b="1" dirty="0">
                <a:latin typeface="Century Gothic" panose="020B0502020202020204" pitchFamily="34" charset="0"/>
              </a:rPr>
              <a:t>      ENRICHMENT SCHEDULE &amp; REMINDERS</a:t>
            </a:r>
          </a:p>
        </p:txBody>
      </p:sp>
      <p:sp>
        <p:nvSpPr>
          <p:cNvPr id="35" name="TextBox 34">
            <a:extLst>
              <a:ext uri="{FF2B5EF4-FFF2-40B4-BE49-F238E27FC236}">
                <a16:creationId xmlns:a16="http://schemas.microsoft.com/office/drawing/2014/main" id="{424D9D7B-B2F6-4518-819F-5C36924E7E32}"/>
              </a:ext>
            </a:extLst>
          </p:cNvPr>
          <p:cNvSpPr txBox="1"/>
          <p:nvPr/>
        </p:nvSpPr>
        <p:spPr>
          <a:xfrm>
            <a:off x="121963" y="7951571"/>
            <a:ext cx="6919913" cy="2092881"/>
          </a:xfrm>
          <a:prstGeom prst="rect">
            <a:avLst/>
          </a:prstGeom>
          <a:noFill/>
        </p:spPr>
        <p:txBody>
          <a:bodyPr wrap="square" rtlCol="0">
            <a:spAutoFit/>
          </a:bodyPr>
          <a:lstStyle/>
          <a:p>
            <a:pPr algn="ctr"/>
            <a:r>
              <a:rPr lang="en-US" sz="1400" dirty="0">
                <a:latin typeface="Century Gothic" panose="020B0502020202020204" pitchFamily="34" charset="0"/>
              </a:rPr>
              <a:t>Monday:  Library</a:t>
            </a:r>
          </a:p>
          <a:p>
            <a:pPr algn="ctr"/>
            <a:r>
              <a:rPr lang="en-US" sz="1400" dirty="0">
                <a:latin typeface="Century Gothic" panose="020B0502020202020204" pitchFamily="34" charset="0"/>
              </a:rPr>
              <a:t>Wednesday:  Computer</a:t>
            </a:r>
          </a:p>
          <a:p>
            <a:pPr algn="ctr"/>
            <a:r>
              <a:rPr lang="en-US" sz="1400" dirty="0">
                <a:latin typeface="Century Gothic" panose="020B0502020202020204" pitchFamily="34" charset="0"/>
              </a:rPr>
              <a:t>Friday:  Gym (dress down and wear sneakers)</a:t>
            </a:r>
          </a:p>
          <a:p>
            <a:pPr algn="ctr"/>
            <a:r>
              <a:rPr lang="en-US" sz="1400" dirty="0">
                <a:latin typeface="Century Gothic" panose="020B0502020202020204" pitchFamily="34" charset="0"/>
              </a:rPr>
              <a:t>*I will be going on vacation.  I leave half day on Thursday and I will be returning on October 9.  Please sign up for Remind if you haven’t done so already so that you can get in touch with me if need be while I am away. </a:t>
            </a:r>
          </a:p>
          <a:p>
            <a:pPr algn="ctr"/>
            <a:r>
              <a:rPr lang="en-US" sz="1400" dirty="0">
                <a:latin typeface="Century Gothic" panose="020B0502020202020204" pitchFamily="34" charset="0"/>
              </a:rPr>
              <a:t> I will be sending my students videos throughout my trip to let them know</a:t>
            </a:r>
          </a:p>
          <a:p>
            <a:pPr algn="ctr"/>
            <a:r>
              <a:rPr lang="en-US" sz="1400" dirty="0">
                <a:latin typeface="Century Gothic" panose="020B0502020202020204" pitchFamily="34" charset="0"/>
              </a:rPr>
              <a:t>that  I am thinking of them.</a:t>
            </a:r>
          </a:p>
          <a:p>
            <a:pPr algn="ctr"/>
            <a:endParaRPr lang="en-US" dirty="0">
              <a:latin typeface="Century Gothic" panose="020B0502020202020204" pitchFamily="34" charset="0"/>
            </a:endParaRPr>
          </a:p>
        </p:txBody>
      </p:sp>
      <p:sp>
        <p:nvSpPr>
          <p:cNvPr id="36" name="TextBox 35">
            <a:extLst>
              <a:ext uri="{FF2B5EF4-FFF2-40B4-BE49-F238E27FC236}">
                <a16:creationId xmlns:a16="http://schemas.microsoft.com/office/drawing/2014/main" id="{A4D97916-5134-445E-A9FB-D9124D708E39}"/>
              </a:ext>
            </a:extLst>
          </p:cNvPr>
          <p:cNvSpPr txBox="1"/>
          <p:nvPr/>
        </p:nvSpPr>
        <p:spPr>
          <a:xfrm>
            <a:off x="3100387" y="1260571"/>
            <a:ext cx="4319588" cy="646331"/>
          </a:xfrm>
          <a:prstGeom prst="rect">
            <a:avLst/>
          </a:prstGeom>
          <a:noFill/>
        </p:spPr>
        <p:txBody>
          <a:bodyPr wrap="square" rtlCol="0">
            <a:spAutoFit/>
          </a:bodyPr>
          <a:lstStyle/>
          <a:p>
            <a:pPr algn="ctr"/>
            <a:r>
              <a:rPr lang="en-US" sz="3600" dirty="0">
                <a:latin typeface="Century Gothic" panose="020B0502020202020204" pitchFamily="34" charset="0"/>
              </a:rPr>
              <a:t>September 23 - 27</a:t>
            </a:r>
          </a:p>
        </p:txBody>
      </p:sp>
    </p:spTree>
    <p:extLst>
      <p:ext uri="{BB962C8B-B14F-4D97-AF65-F5344CB8AC3E}">
        <p14:creationId xmlns:p14="http://schemas.microsoft.com/office/powerpoint/2010/main" val="301082864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15573</TotalTime>
  <Words>269</Words>
  <Application>Microsoft Macintosh PowerPoint</Application>
  <PresentationFormat>Custom</PresentationFormat>
  <Paragraphs>14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Century Gothic</vt:lpstr>
      <vt:lpstr>Office Theme</vt:lpstr>
      <vt:lpstr>PowerPoint Presentation</vt:lpstr>
    </vt:vector>
  </TitlesOfParts>
  <Company>Lakeview Public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Cameron Brazelton</dc:creator>
  <cp:lastModifiedBy>Microsoft Office User</cp:lastModifiedBy>
  <cp:revision>36</cp:revision>
  <cp:lastPrinted>2019-09-15T23:39:40Z</cp:lastPrinted>
  <dcterms:created xsi:type="dcterms:W3CDTF">2018-09-13T17:41:32Z</dcterms:created>
  <dcterms:modified xsi:type="dcterms:W3CDTF">2019-09-23T15:02:25Z</dcterms:modified>
</cp:coreProperties>
</file>